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09.10.2014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170080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ARI ÜRÜNLERİ</a:t>
            </a:r>
            <a:endParaRPr lang="tr-TR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4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Arı sütü kimyasal olarak çok karmaşık bir yapıya sahiptir. Arı sütünün yapısında %66 su, %12.34 protein, %5.46 yağ, %12.49 şeker, %0.82 mineraller, %2.84 bilinmeyen maddeler bulunmaktadır. </a:t>
            </a:r>
            <a:r>
              <a:rPr lang="tr-TR" smtClean="0"/>
              <a:t>Ayrıca B, C ve D vitaminleri yönünden zengindir</a:t>
            </a:r>
            <a:endParaRPr lang="tr-TR"/>
          </a:p>
        </p:txBody>
      </p:sp>
      <p:pic>
        <p:nvPicPr>
          <p:cNvPr id="3074" name="Picture 2" descr="C:\Users\ALATA\Desktop\arı malz\IMG_05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40386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ARI ZEHİRİ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Ana arı ve işçi arının iğnesi bulunmaktadır.</a:t>
            </a:r>
          </a:p>
          <a:p>
            <a:r>
              <a:rPr lang="tr-TR" dirty="0" smtClean="0"/>
              <a:t>Erkek arının iğnesi bulunmamaktadır.</a:t>
            </a:r>
          </a:p>
          <a:p>
            <a:r>
              <a:rPr lang="tr-TR" dirty="0" smtClean="0"/>
              <a:t>İğnesini kullanan işçi arı  bir müddet sonra ölmektedir.</a:t>
            </a:r>
            <a:endParaRPr lang="tr-TR" dirty="0"/>
          </a:p>
        </p:txBody>
      </p:sp>
      <p:pic>
        <p:nvPicPr>
          <p:cNvPr id="5122" name="Picture 2" descr="C:\Users\ALATA\Desktop\arıcılık\arıcılık resimleri\arı zehiri\a_stach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232"/>
            <a:ext cx="2928958" cy="2571768"/>
          </a:xfrm>
          <a:prstGeom prst="rect">
            <a:avLst/>
          </a:prstGeom>
          <a:noFill/>
        </p:spPr>
      </p:pic>
      <p:pic>
        <p:nvPicPr>
          <p:cNvPr id="5123" name="Picture 3" descr="C:\Users\ALATA\Desktop\arıcılık\arıcılık resimleri\arı zehiri\ig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2928958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PROPOLİS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İşçi arıların bitkilerin filiz, tomurcuk ve kabuklarından topladığı yapışkan</a:t>
            </a:r>
          </a:p>
          <a:p>
            <a:r>
              <a:rPr lang="tr-TR" dirty="0" smtClean="0"/>
              <a:t>ve elastik bir maddedir. </a:t>
            </a:r>
            <a:r>
              <a:rPr lang="tr-TR" dirty="0" err="1" smtClean="0"/>
              <a:t>Propolisin</a:t>
            </a:r>
            <a:r>
              <a:rPr lang="tr-TR" dirty="0" smtClean="0"/>
              <a:t> dokuları onarıcı damar büzücü, kanı </a:t>
            </a:r>
            <a:r>
              <a:rPr lang="tr-TR" dirty="0" err="1" smtClean="0"/>
              <a:t>pıhtılaştıcı</a:t>
            </a:r>
            <a:r>
              <a:rPr lang="tr-TR" dirty="0" smtClean="0"/>
              <a:t>, yaraları</a:t>
            </a:r>
          </a:p>
          <a:p>
            <a:r>
              <a:rPr lang="tr-TR" dirty="0" smtClean="0"/>
              <a:t>iyileştirici, sedef, </a:t>
            </a:r>
            <a:r>
              <a:rPr lang="tr-TR" dirty="0" err="1" smtClean="0"/>
              <a:t>hemoroid</a:t>
            </a:r>
            <a:r>
              <a:rPr lang="tr-TR" dirty="0" smtClean="0"/>
              <a:t>, egzama, gibi cilt rahatsızlıklarında; romatizma,</a:t>
            </a:r>
          </a:p>
          <a:p>
            <a:r>
              <a:rPr lang="tr-TR" dirty="0" smtClean="0"/>
              <a:t>bakteriyel, kanser gibi hastalıkların tedavisi yanında gıda, kozmetik alanlarında</a:t>
            </a:r>
          </a:p>
          <a:p>
            <a:r>
              <a:rPr lang="tr-TR" dirty="0" smtClean="0"/>
              <a:t>da kullanılmaktadır.</a:t>
            </a:r>
          </a:p>
        </p:txBody>
      </p:sp>
      <p:pic>
        <p:nvPicPr>
          <p:cNvPr id="5" name="Picture 10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714776" cy="46434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ARI ÜRÜNLERİ :BAL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Bal arıları  çiçeklerden topladıkları bal özünü,</a:t>
            </a:r>
            <a:r>
              <a:rPr lang="tr-TR" dirty="0" smtClean="0">
                <a:cs typeface="Arial" charset="0"/>
              </a:rPr>
              <a:t> baz</a:t>
            </a:r>
            <a:r>
              <a:rPr lang="tr-TR" dirty="0" smtClean="0"/>
              <a:t>ı</a:t>
            </a:r>
            <a:r>
              <a:rPr lang="tr-TR" dirty="0" smtClean="0">
                <a:cs typeface="Arial" charset="0"/>
              </a:rPr>
              <a:t> e</a:t>
            </a:r>
            <a:r>
              <a:rPr lang="tr-TR" dirty="0" smtClean="0"/>
              <a:t>ş</a:t>
            </a:r>
            <a:r>
              <a:rPr lang="tr-TR" dirty="0" smtClean="0">
                <a:cs typeface="Arial" charset="0"/>
              </a:rPr>
              <a:t>kanatl</a:t>
            </a:r>
            <a:r>
              <a:rPr lang="tr-TR" dirty="0" smtClean="0"/>
              <a:t>ı</a:t>
            </a:r>
            <a:r>
              <a:rPr lang="tr-TR" dirty="0" smtClean="0">
                <a:cs typeface="Arial" charset="0"/>
              </a:rPr>
              <a:t> böceklerin salg</a:t>
            </a:r>
            <a:r>
              <a:rPr lang="tr-TR" dirty="0" smtClean="0"/>
              <a:t>ı</a:t>
            </a:r>
            <a:r>
              <a:rPr lang="tr-TR" dirty="0" smtClean="0">
                <a:cs typeface="Arial" charset="0"/>
              </a:rPr>
              <a:t>lad</a:t>
            </a:r>
            <a:r>
              <a:rPr lang="tr-TR" dirty="0" smtClean="0"/>
              <a:t>ığı</a:t>
            </a:r>
            <a:r>
              <a:rPr lang="tr-TR" dirty="0" smtClean="0">
                <a:cs typeface="Arial" charset="0"/>
              </a:rPr>
              <a:t> tatlı maddelerin </a:t>
            </a:r>
            <a:r>
              <a:rPr lang="tr-TR" dirty="0" smtClean="0"/>
              <a:t>,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smtClean="0"/>
              <a:t> vücudunda kendine özgü</a:t>
            </a:r>
          </a:p>
          <a:p>
            <a:r>
              <a:rPr lang="tr-TR" dirty="0" smtClean="0"/>
              <a:t>maddelerle karıştırıp, fiziksel ve kimyasal değişime uğratarak petek gözlerine bal</a:t>
            </a:r>
          </a:p>
          <a:p>
            <a:r>
              <a:rPr lang="tr-TR" dirty="0" smtClean="0"/>
              <a:t>olarak depo ederler. Bu işlemler sonucunda % 40-60 su içeren nektar bala</a:t>
            </a:r>
          </a:p>
          <a:p>
            <a:r>
              <a:rPr lang="tr-TR" dirty="0" smtClean="0"/>
              <a:t>dönüştürüldü¤ünde % 14-20 su içerir</a:t>
            </a:r>
            <a:endParaRPr lang="tr-TR" dirty="0"/>
          </a:p>
        </p:txBody>
      </p:sp>
      <p:pic>
        <p:nvPicPr>
          <p:cNvPr id="8194" name="Picture 2" descr="C:\Users\ALATA\Desktop\bal hasadı 2014\DSC_01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57203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BAL NİÇİN ŞEKERLENİR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Balın şekerlenmesi fiziksel yapısı ile ilgilidir. İçerisinde bulunan </a:t>
            </a:r>
            <a:r>
              <a:rPr lang="tr-TR" dirty="0" err="1" smtClean="0"/>
              <a:t>fruktoz</a:t>
            </a:r>
            <a:r>
              <a:rPr lang="tr-TR" dirty="0" smtClean="0"/>
              <a:t> ve glikoz oranına bağlıdır. Eğer bitkide glikoz miktarı </a:t>
            </a:r>
            <a:r>
              <a:rPr lang="tr-TR" dirty="0" err="1" smtClean="0"/>
              <a:t>fruktoz</a:t>
            </a:r>
            <a:r>
              <a:rPr lang="tr-TR" dirty="0" smtClean="0"/>
              <a:t> miktarından fazla ise balda şekerlenme daha çabuk olmaktadır. Balın süzülmesi, dinlendirilmesi ve ısıtılması şekerlenmeyi önleyen uygulamalardır.</a:t>
            </a:r>
          </a:p>
        </p:txBody>
      </p:sp>
      <p:pic>
        <p:nvPicPr>
          <p:cNvPr id="9218" name="Picture 2" descr="C:\Users\ALATA\Desktop\arıcılık\arıcılık resimleri\bal\w0076e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498306"/>
            <a:ext cx="3143273" cy="4627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BALIN FAYDALARI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Bal vücut tarafından çabuk ve kolay özümlenir.</a:t>
            </a:r>
          </a:p>
          <a:p>
            <a:r>
              <a:rPr lang="tr-TR" dirty="0" smtClean="0"/>
              <a:t> Balın besleyici değeri yanında kan şekerini yükseltici, fiziksel ve zihinsel </a:t>
            </a:r>
            <a:r>
              <a:rPr lang="tr-TR" dirty="0" err="1" smtClean="0"/>
              <a:t>yorğunluğu</a:t>
            </a:r>
            <a:r>
              <a:rPr lang="tr-TR" dirty="0" smtClean="0"/>
              <a:t> giderici, enerji verici, canlılık kazandırıcı, cilde olumlu etkileri yanında bazı yaraların iyileştirilmesi, astım, mide, dolaşım, solunum, kanser, tansiyon, damar rahatsızlıklarını giderici yararı bulunmaktadır.</a:t>
            </a:r>
          </a:p>
          <a:p>
            <a:r>
              <a:rPr lang="tr-TR" dirty="0" smtClean="0"/>
              <a:t> 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42" name="Picture 2" descr="C:\Users\ALATA\Desktop\bal hasadı 2014\_MG_8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25767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Karakovan</a:t>
            </a:r>
            <a:r>
              <a:rPr lang="tr-TR" dirty="0" smtClean="0"/>
              <a:t> nedir?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Çerçevede temel petek yoksa </a:t>
            </a:r>
            <a:r>
              <a:rPr lang="tr-TR" dirty="0" err="1" smtClean="0"/>
              <a:t>karakovandır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57430"/>
            <a:ext cx="418623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Yer Tutucusu"/>
          <p:cNvSpPr>
            <a:spLocks noGrp="1"/>
          </p:cNvSpPr>
          <p:nvPr>
            <p:ph type="body" sz="quarter" idx="3"/>
          </p:nvPr>
        </p:nvSpPr>
        <p:spPr>
          <a:xfrm flipV="1">
            <a:off x="5357819" y="1571612"/>
            <a:ext cx="1214446" cy="71438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822" y="2357430"/>
            <a:ext cx="4040180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3643338" cy="22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POLEN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Polen çiçeklerin  erkek üreme organının ürünü olup çiçek tozudur.</a:t>
            </a:r>
          </a:p>
          <a:p>
            <a:r>
              <a:rPr lang="tr-TR" dirty="0" smtClean="0"/>
              <a:t>Polen 21 günlük işçi arılar tarafından koloninin protein gereksinimini sağlamak amacıyla bilinçli olarak toplanmaktadır. Polenin rengi ve şekli her bitki türüne göre değişmektedir</a:t>
            </a:r>
            <a:endParaRPr lang="tr-TR" dirty="0"/>
          </a:p>
        </p:txBody>
      </p:sp>
      <p:pic>
        <p:nvPicPr>
          <p:cNvPr id="6146" name="Picture 2" descr="C:\Users\ALATA\Desktop\arıcılık\arıcılık resimleri\polen\010_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71477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210080" cy="4554551"/>
          </a:xfrm>
        </p:spPr>
        <p:txBody>
          <a:bodyPr/>
          <a:lstStyle/>
          <a:p>
            <a:r>
              <a:rPr lang="tr-TR" dirty="0" smtClean="0"/>
              <a:t>Polenin kimyasal yapısı bitki türleri arasında çok önemli farklılık göstermekte, %21 ham protein%32karbonhidrat,   yoğun olarak A,B,C,E vitaminleri içermektedir.</a:t>
            </a:r>
            <a:endParaRPr lang="tr-TR" dirty="0"/>
          </a:p>
        </p:txBody>
      </p:sp>
      <p:pic>
        <p:nvPicPr>
          <p:cNvPr id="2050" name="Picture 2" descr="C:\Users\ALATA\Desktop\arı malz\IMG_05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643470" cy="4366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Polen, sindirimi kolaylaştırıcı, hücre yenileyici, canlılık verici, iştah artırıcı, hemoglobini yükseltici, seksüel aktivite artışı yanında soğuk algınlığı, sinirsel ve ülser rahatsızlıklarında yaygın olarak kullanılmaktadır.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  <p:pic>
        <p:nvPicPr>
          <p:cNvPr id="12290" name="Picture 2" descr="C:\Users\ALATA\Desktop\arıcılık\arıcılık resimleri\polen\pollen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00052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ARI SÜTÜ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Arı ürünleri arasında besin maddelerince en zengini olan arı sütü, 5-15 günlük yaştaki işçi arıların yavru gıda salgı bezlerinden salgılanan ve ana arı ile genç larvaların beslenmesinde kullandıkları bir gıda maddesidir. Beyaz-krem renkte, pelte kıvamında, kendine özgü kokusu ve ekşi-acı bir tadı bulunmaktadır.</a:t>
            </a:r>
          </a:p>
          <a:p>
            <a:endParaRPr lang="tr-TR" dirty="0"/>
          </a:p>
        </p:txBody>
      </p:sp>
      <p:pic>
        <p:nvPicPr>
          <p:cNvPr id="14338" name="Picture 2" descr="C:\Users\ALATA\Desktop\arıcılık\arıcılık resimleri\arı sütü\larv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28628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425</Words>
  <Application>Microsoft Office PowerPoint</Application>
  <PresentationFormat>Ekran Gösterisi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ARI ÜRÜNLERİ :BAL</vt:lpstr>
      <vt:lpstr>BAL NİÇİN ŞEKERLENİR</vt:lpstr>
      <vt:lpstr>BALIN FAYDALARI</vt:lpstr>
      <vt:lpstr>Karakovan nedir?</vt:lpstr>
      <vt:lpstr>POLEN</vt:lpstr>
      <vt:lpstr>Slayt 7</vt:lpstr>
      <vt:lpstr>Slayt 8</vt:lpstr>
      <vt:lpstr>ARI SÜTÜ</vt:lpstr>
      <vt:lpstr>Slayt 10</vt:lpstr>
      <vt:lpstr>ARI ZEHİRİ</vt:lpstr>
      <vt:lpstr>PROPOLİS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yaykur</dc:creator>
  <cp:lastModifiedBy>ALATA</cp:lastModifiedBy>
  <cp:revision>88</cp:revision>
  <dcterms:created xsi:type="dcterms:W3CDTF">2013-05-17T08:31:37Z</dcterms:created>
  <dcterms:modified xsi:type="dcterms:W3CDTF">2014-10-09T12:43:41Z</dcterms:modified>
</cp:coreProperties>
</file>