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ALATA</dc:creator>
  <cp:lastModifiedBy>ALATA</cp:lastModifiedBy>
  <cp:revision>1</cp:revision>
  <dcterms:created xsi:type="dcterms:W3CDTF">2014-10-12T12:42:30Z</dcterms:created>
  <dcterms:modified xsi:type="dcterms:W3CDTF">2014-10-12T13:18:27Z</dcterms:modified>
</cp:coreProperties>
</file>